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>
        <p:scale>
          <a:sx n="69" d="100"/>
          <a:sy n="69" d="100"/>
        </p:scale>
        <p:origin x="63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8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2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6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8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4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8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8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2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7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6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6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DD1D3-78C7-4B68-850D-6FF68173C55F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A40CE-740C-4039-B54E-4915FF06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4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oRender | Life Science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985" y="1057582"/>
            <a:ext cx="1061755" cy="11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BioRender | Life Science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35" y="2534285"/>
            <a:ext cx="1061755" cy="11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ioRender | Life Science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35" y="4010988"/>
            <a:ext cx="1061755" cy="11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838" y="2254470"/>
            <a:ext cx="980932" cy="244232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882852" y="1781503"/>
            <a:ext cx="1434662" cy="13512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88108" y="3928198"/>
            <a:ext cx="1545064" cy="6812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82852" y="3293980"/>
            <a:ext cx="1550320" cy="3117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5647" y="1228236"/>
            <a:ext cx="209057" cy="8555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6153" y="2736476"/>
            <a:ext cx="209057" cy="8555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0387" y="4108079"/>
            <a:ext cx="209057" cy="855580"/>
          </a:xfrm>
          <a:prstGeom prst="rect">
            <a:avLst/>
          </a:prstGeom>
        </p:spPr>
      </p:pic>
      <p:pic>
        <p:nvPicPr>
          <p:cNvPr id="18" name="Picture 23" descr="Climbi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473" y="1656026"/>
            <a:ext cx="2410725" cy="260132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/>
          <p:cNvCxnSpPr/>
          <p:nvPr/>
        </p:nvCxnSpPr>
        <p:spPr>
          <a:xfrm>
            <a:off x="5402309" y="4278359"/>
            <a:ext cx="16526" cy="11134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974511" y="1781503"/>
            <a:ext cx="477647" cy="1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000783" y="3179381"/>
            <a:ext cx="477647" cy="1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979757" y="4577269"/>
            <a:ext cx="477647" cy="1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5" descr="Climbing-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40" b="49696"/>
          <a:stretch>
            <a:fillRect/>
          </a:stretch>
        </p:blipFill>
        <p:spPr bwMode="auto">
          <a:xfrm>
            <a:off x="3819444" y="5495444"/>
            <a:ext cx="2893850" cy="1876268"/>
          </a:xfrm>
          <a:prstGeom prst="rect">
            <a:avLst/>
          </a:prstGeom>
          <a:noFill/>
          <a:ln w="9525">
            <a:solidFill>
              <a:srgbClr val="E75D1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Straight Arrow Connector 29"/>
          <p:cNvCxnSpPr/>
          <p:nvPr/>
        </p:nvCxnSpPr>
        <p:spPr>
          <a:xfrm flipH="1">
            <a:off x="2675092" y="6714144"/>
            <a:ext cx="992397" cy="3561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4" descr="climbing-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45" y="6119632"/>
            <a:ext cx="2400824" cy="175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271307" y="1279555"/>
            <a:ext cx="1170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Flies from Carolina Biological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568291" y="393222"/>
            <a:ext cx="15396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Transfer 10 to each vial with contaminated food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294442" y="591102"/>
            <a:ext cx="1246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Transfer to</a:t>
            </a:r>
          </a:p>
          <a:p>
            <a:r>
              <a:rPr lang="en-US" dirty="0" smtClean="0"/>
              <a:t>Empty vials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992684" y="521614"/>
            <a:ext cx="17206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assay with repeats and photographs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460777" y="4511917"/>
            <a:ext cx="102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Tabulate data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841336" y="6994637"/>
            <a:ext cx="813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Make </a:t>
            </a:r>
          </a:p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203757" y="8284525"/>
            <a:ext cx="2227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Images from: Carolina Biological,</a:t>
            </a:r>
          </a:p>
          <a:p>
            <a:r>
              <a:rPr lang="en-US" sz="1200" dirty="0" smtClean="0"/>
              <a:t>Droso4schools and </a:t>
            </a:r>
            <a:r>
              <a:rPr lang="en-US" sz="1200" dirty="0" err="1" smtClean="0"/>
              <a:t>Biorender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60062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35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Maine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A Currie</dc:creator>
  <cp:lastModifiedBy>Douglas A Currie</cp:lastModifiedBy>
  <cp:revision>6</cp:revision>
  <dcterms:created xsi:type="dcterms:W3CDTF">2022-07-01T00:12:37Z</dcterms:created>
  <dcterms:modified xsi:type="dcterms:W3CDTF">2022-07-01T01:04:34Z</dcterms:modified>
</cp:coreProperties>
</file>